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9638-C6E9-442F-8A12-F8EE0DA185FB}" type="datetimeFigureOut">
              <a:rPr lang="de-CH" smtClean="0"/>
              <a:t>23.02.2024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A352-8518-48AC-A00A-E534D71F42A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14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9638-C6E9-442F-8A12-F8EE0DA185FB}" type="datetimeFigureOut">
              <a:rPr lang="de-CH" smtClean="0"/>
              <a:t>23.02.2024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A352-8518-48AC-A00A-E534D71F42A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7829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9638-C6E9-442F-8A12-F8EE0DA185FB}" type="datetimeFigureOut">
              <a:rPr lang="de-CH" smtClean="0"/>
              <a:t>23.02.2024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A352-8518-48AC-A00A-E534D71F42A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67592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9638-C6E9-442F-8A12-F8EE0DA185FB}" type="datetimeFigureOut">
              <a:rPr lang="de-CH" smtClean="0"/>
              <a:t>23.02.2024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A352-8518-48AC-A00A-E534D71F42A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65155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9638-C6E9-442F-8A12-F8EE0DA185FB}" type="datetimeFigureOut">
              <a:rPr lang="de-CH" smtClean="0"/>
              <a:t>23.02.2024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A352-8518-48AC-A00A-E534D71F42A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32973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9638-C6E9-442F-8A12-F8EE0DA185FB}" type="datetimeFigureOut">
              <a:rPr lang="de-CH" smtClean="0"/>
              <a:t>23.02.2024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A352-8518-48AC-A00A-E534D71F42A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2002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9638-C6E9-442F-8A12-F8EE0DA185FB}" type="datetimeFigureOut">
              <a:rPr lang="de-CH" smtClean="0"/>
              <a:t>23.02.2024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A352-8518-48AC-A00A-E534D71F42A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9539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9638-C6E9-442F-8A12-F8EE0DA185FB}" type="datetimeFigureOut">
              <a:rPr lang="de-CH" smtClean="0"/>
              <a:t>23.02.2024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A352-8518-48AC-A00A-E534D71F42A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26058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9638-C6E9-442F-8A12-F8EE0DA185FB}" type="datetimeFigureOut">
              <a:rPr lang="de-CH" smtClean="0"/>
              <a:t>23.02.2024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A352-8518-48AC-A00A-E534D71F42A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6907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9638-C6E9-442F-8A12-F8EE0DA185FB}" type="datetimeFigureOut">
              <a:rPr lang="de-CH" smtClean="0"/>
              <a:t>23.02.2024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A352-8518-48AC-A00A-E534D71F42A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29883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9638-C6E9-442F-8A12-F8EE0DA185FB}" type="datetimeFigureOut">
              <a:rPr lang="de-CH" smtClean="0"/>
              <a:t>23.02.2024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A352-8518-48AC-A00A-E534D71F42A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69806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69638-C6E9-442F-8A12-F8EE0DA185FB}" type="datetimeFigureOut">
              <a:rPr lang="de-CH" smtClean="0"/>
              <a:t>23.02.2024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FA352-8518-48AC-A00A-E534D71F42A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11619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072" y="0"/>
            <a:ext cx="9144000" cy="685800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072" y="0"/>
            <a:ext cx="3072635" cy="578779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1721393" y="1008611"/>
            <a:ext cx="5045167" cy="4801314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 rtlCol="0">
            <a:spAutoFit/>
          </a:bodyPr>
          <a:lstStyle/>
          <a:p>
            <a:r>
              <a:rPr lang="de-CH" dirty="0" smtClean="0"/>
              <a:t>«Bereits </a:t>
            </a:r>
            <a:r>
              <a:rPr lang="de-CH" dirty="0"/>
              <a:t>von Anfang an habe ich mich im Alters- und Pflegeheim Parc </a:t>
            </a:r>
            <a:r>
              <a:rPr lang="de-CH" dirty="0" smtClean="0"/>
              <a:t>willkommen </a:t>
            </a:r>
            <a:r>
              <a:rPr lang="de-CH" dirty="0"/>
              <a:t>und geschätzt gefühlt. Ich konnte meine Fähigkeiten entfalten und mich stets weiterbilden. </a:t>
            </a:r>
          </a:p>
          <a:p>
            <a:r>
              <a:rPr lang="de-CH" dirty="0"/>
              <a:t>Der Parc ist ein familiärer Betrieb, in dem grossen Wert auf Teamarbeit und Hilfsbereitschaft gelegt wird.  Es wird viel gemeinsam gelacht und sich gegenseitig Freude bereitet. </a:t>
            </a:r>
          </a:p>
          <a:p>
            <a:r>
              <a:rPr lang="de-CH" dirty="0"/>
              <a:t/>
            </a:r>
            <a:br>
              <a:rPr lang="de-CH" dirty="0"/>
            </a:br>
            <a:r>
              <a:rPr lang="de-CH" dirty="0"/>
              <a:t>Dich erwartet eine sinnstiftende und erfüllende Aufgabe mit dankbaren und liebenswürdigen Bewohnenden. Arbeitest du gerne in einem aufgestellten Team und bringst deine Ideen ein, bist du hier genau </a:t>
            </a:r>
            <a:r>
              <a:rPr lang="de-CH"/>
              <a:t>richtig</a:t>
            </a:r>
            <a:r>
              <a:rPr lang="de-CH" smtClean="0"/>
              <a:t>.»</a:t>
            </a:r>
            <a:endParaRPr lang="de-CH" dirty="0"/>
          </a:p>
          <a:p>
            <a:endParaRPr lang="de-CH" dirty="0" smtClean="0">
              <a:latin typeface="Syntax LT Std" panose="020D0502030503020204" pitchFamily="34" charset="0"/>
            </a:endParaRPr>
          </a:p>
          <a:p>
            <a:r>
              <a:rPr lang="de-CH" dirty="0" smtClean="0">
                <a:latin typeface="Syntax LT Std" panose="020D0502030503020204" pitchFamily="34" charset="0"/>
              </a:rPr>
              <a:t>Jasmin Margreth</a:t>
            </a:r>
          </a:p>
          <a:p>
            <a:r>
              <a:rPr lang="de-CH" dirty="0" smtClean="0">
                <a:latin typeface="Syntax LT Std" panose="020D0502030503020204" pitchFamily="34" charset="0"/>
              </a:rPr>
              <a:t>Pflegefachfrau HF und Berufsbildnerin</a:t>
            </a:r>
          </a:p>
        </p:txBody>
      </p:sp>
    </p:spTree>
    <p:extLst>
      <p:ext uri="{BB962C8B-B14F-4D97-AF65-F5344CB8AC3E}">
        <p14:creationId xmlns:p14="http://schemas.microsoft.com/office/powerpoint/2010/main" val="2591707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Breitbild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Syntax LT Std</vt:lpstr>
      <vt:lpstr>Office</vt:lpstr>
      <vt:lpstr>PowerPoint-Präsentation</vt:lpstr>
    </vt:vector>
  </TitlesOfParts>
  <Company>Gemeinde Vaz/Obervaz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Markus Pieren</dc:creator>
  <cp:lastModifiedBy>Markus Pieren</cp:lastModifiedBy>
  <cp:revision>9</cp:revision>
  <cp:lastPrinted>2024-02-20T13:50:10Z</cp:lastPrinted>
  <dcterms:created xsi:type="dcterms:W3CDTF">2024-02-20T12:57:24Z</dcterms:created>
  <dcterms:modified xsi:type="dcterms:W3CDTF">2024-02-23T19:15:25Z</dcterms:modified>
</cp:coreProperties>
</file>